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8"/>
      <p:bold r:id="rId9"/>
      <p:italic r:id="rId10"/>
      <p:boldItalic r:id="rId11"/>
    </p:embeddedFont>
    <p:embeddedFont>
      <p:font typeface="Helvetica Neue Light" panose="02000403000000020004" pitchFamily="2" charset="0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Medium" pitchFamily="2" charset="77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  <p:embeddedFont>
      <p:font typeface="Roboto Slab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Qr4VECHrOJsmYTA9rrET2yYWX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9" Type="http://customschemas.google.com/relationships/presentationmetadata" Target="metadata"/><Relationship Id="rId21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43" Type="http://schemas.openxmlformats.org/officeDocument/2006/relationships/tableStyles" Target="tableStyles.xml"/><Relationship Id="rId8" Type="http://schemas.openxmlformats.org/officeDocument/2006/relationships/font" Target="fonts/font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a0aef77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a0a6fe28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on Regex in Python.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More patterns.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Metacharacters.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l="30634" t="28211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PATTERNS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Other possible patterns are: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‘Some_text’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‘[ad]’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‘some[au]text’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‘[A-Z]’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‘[a-z]’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‘[a-z]+’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METACHARACTERS.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\w</a:t>
            </a:r>
            <a:r>
              <a:rPr lang="en" sz="18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alphanumeric character.</a:t>
            </a:r>
            <a:endParaRPr sz="18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\W</a:t>
            </a:r>
            <a:r>
              <a:rPr lang="en" sz="18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non-alphanumeric character.</a:t>
            </a:r>
            <a:endParaRPr sz="18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\d</a:t>
            </a:r>
            <a:r>
              <a:rPr lang="en" sz="18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numeric character.</a:t>
            </a:r>
            <a:endParaRPr sz="18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\D</a:t>
            </a:r>
            <a:r>
              <a:rPr lang="en" sz="18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non-numeric character.</a:t>
            </a:r>
            <a:endParaRPr sz="18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\s</a:t>
            </a:r>
            <a:r>
              <a:rPr lang="en" sz="18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whitespace characters.</a:t>
            </a:r>
            <a:endParaRPr sz="18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\S</a:t>
            </a:r>
            <a:r>
              <a:rPr lang="en" sz="18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non-whitespace characters.</a:t>
            </a:r>
            <a:endParaRPr sz="18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Macintosh PowerPoint</Application>
  <PresentationFormat>On-screen Show (16:9)</PresentationFormat>
  <Paragraphs>39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Montserrat Medium</vt:lpstr>
      <vt:lpstr>Montserrat</vt:lpstr>
      <vt:lpstr>Roboto</vt:lpstr>
      <vt:lpstr>Roboto Slab</vt:lpstr>
      <vt:lpstr>Helvetica Neue</vt:lpstr>
      <vt:lpstr>Arial</vt:lpstr>
      <vt:lpstr>Helvetica Neue Light</vt:lpstr>
      <vt:lpstr>Roboto Medium</vt:lpstr>
      <vt:lpstr>Simple Light</vt:lpstr>
      <vt:lpstr>Simple Light</vt:lpstr>
      <vt:lpstr>DATA ANALYTICS | IRONHACK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</cp:revision>
  <dcterms:modified xsi:type="dcterms:W3CDTF">2020-11-10T17:12:12Z</dcterms:modified>
</cp:coreProperties>
</file>